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66" r:id="rId4"/>
    <p:sldId id="265" r:id="rId5"/>
    <p:sldId id="264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linkedin.com/in/mohit9999" TargetMode="External"/><Relationship Id="rId4" Type="http://schemas.openxmlformats.org/officeDocument/2006/relationships/hyperlink" Target="mailto:Mohit.Chvk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71624" y="591"/>
            <a:ext cx="10628263" cy="6858000"/>
          </a:xfrm>
          <a:prstGeom prst="rect">
            <a:avLst/>
          </a:prstGeom>
        </p:spPr>
      </p:pic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2699656" y="723275"/>
            <a:ext cx="7650745" cy="372100"/>
          </a:xfr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 fontScale="85000" lnSpcReduction="20000"/>
          </a:bodyPr>
          <a:lstStyle/>
          <a:p>
            <a:r>
              <a:rPr lang="en-IN" dirty="0">
                <a:solidFill>
                  <a:srgbClr val="FFC000"/>
                </a:solidFill>
                <a:latin typeface="Arial Rounded MT Bold" panose="020F0704030504030204" pitchFamily="34" charset="0"/>
              </a:rPr>
              <a:t>To detect &amp; REPORT Suspicious activities of people around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828800" y="-4467"/>
            <a:ext cx="10055126" cy="723275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100" b="1" dirty="0">
                <a:ln/>
                <a:solidFill>
                  <a:srgbClr val="00B0F0"/>
                </a:solidFill>
              </a:rPr>
              <a:t>Deep Surveillance Using </a:t>
            </a:r>
            <a:r>
              <a:rPr lang="en-US" sz="4100" b="1" dirty="0" smtClean="0">
                <a:ln/>
                <a:solidFill>
                  <a:srgbClr val="00B0F0"/>
                </a:solidFill>
              </a:rPr>
              <a:t>Deep Learning &amp; A.I</a:t>
            </a:r>
            <a:endParaRPr lang="en-US" sz="4100" b="1" cap="none" spc="0" dirty="0">
              <a:ln/>
              <a:solidFill>
                <a:srgbClr val="00B0F0"/>
              </a:solidFill>
              <a:effectLst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665" y="1374062"/>
            <a:ext cx="3205300" cy="214204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365123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2388" y="294668"/>
            <a:ext cx="9905998" cy="562582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Quick introduction about myself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9622" y="2053361"/>
            <a:ext cx="7460974" cy="2196030"/>
          </a:xfr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800" dirty="0">
                <a:latin typeface="Arial Rounded MT Bold" panose="020F0704030504030204" pitchFamily="34" charset="0"/>
                <a:cs typeface="Calibri" panose="020F0502020204030204" pitchFamily="34" charset="0"/>
              </a:rPr>
              <a:t>My Name </a:t>
            </a: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:   </a:t>
            </a:r>
            <a:r>
              <a:rPr lang="en-IN" sz="1800" dirty="0">
                <a:latin typeface="Arial Rounded MT Bold" panose="020F0704030504030204" pitchFamily="34" charset="0"/>
                <a:cs typeface="Calibri" panose="020F0502020204030204" pitchFamily="34" charset="0"/>
              </a:rPr>
              <a:t>Mohit .Chvk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Pursuing:    2</a:t>
            </a:r>
            <a:r>
              <a:rPr lang="en-IN" sz="1800" baseline="300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nd</a:t>
            </a: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 </a:t>
            </a:r>
            <a:r>
              <a:rPr lang="en-IN" sz="1800" dirty="0">
                <a:latin typeface="Arial Rounded MT Bold" panose="020F0704030504030204" pitchFamily="34" charset="0"/>
                <a:cs typeface="Calibri" panose="020F0502020204030204" pitchFamily="34" charset="0"/>
              </a:rPr>
              <a:t>Year, Computer Science Engineering (B.S)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	         at  Chandigarh </a:t>
            </a:r>
            <a:r>
              <a:rPr lang="en-IN" sz="1800" dirty="0">
                <a:latin typeface="Arial Rounded MT Bold" panose="020F0704030504030204" pitchFamily="34" charset="0"/>
                <a:cs typeface="Calibri" panose="020F0502020204030204" pitchFamily="34" charset="0"/>
              </a:rPr>
              <a:t>University, INDIA </a:t>
            </a: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	</a:t>
            </a:r>
          </a:p>
          <a:p>
            <a:pPr marL="0" indent="0">
              <a:lnSpc>
                <a:spcPct val="150000"/>
              </a:lnSpc>
              <a:buNone/>
            </a:pPr>
            <a:endParaRPr lang="en-IN" sz="1800" dirty="0">
              <a:latin typeface="Arial Rounded MT Bold" panose="020F07040305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IN" sz="1800" dirty="0">
              <a:latin typeface="Arial Rounded MT Bold" panose="020F07040305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0B264A-3E3C-4C6B-BC43-627C054FD123}"/>
              </a:ext>
            </a:extLst>
          </p:cNvPr>
          <p:cNvSpPr/>
          <p:nvPr/>
        </p:nvSpPr>
        <p:spPr>
          <a:xfrm>
            <a:off x="1322388" y="910258"/>
            <a:ext cx="9969430" cy="36933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>
            <a:spAutoFit/>
          </a:bodyPr>
          <a:lstStyle/>
          <a:p>
            <a:pPr>
              <a:spcBef>
                <a:spcPts val="525"/>
              </a:spcBef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rPr>
              <a:t>A Data Science enthusiast advancing in the field of ML, Deep learning and A.I</a:t>
            </a:r>
          </a:p>
        </p:txBody>
      </p:sp>
    </p:spTree>
    <p:extLst>
      <p:ext uri="{BB962C8B-B14F-4D97-AF65-F5344CB8AC3E}">
        <p14:creationId xmlns:p14="http://schemas.microsoft.com/office/powerpoint/2010/main" val="1607410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Currently….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2.5 Million robberies take place in U.S alone per year</a:t>
            </a:r>
          </a:p>
          <a:p>
            <a:r>
              <a:rPr lang="en-IN" dirty="0" smtClean="0"/>
              <a:t>Around 0.5 million crimes take place every year in the world</a:t>
            </a:r>
          </a:p>
          <a:p>
            <a:r>
              <a:rPr lang="en-IN" dirty="0" smtClean="0"/>
              <a:t>60-70% of these cases remain unsolved every year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253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2388" y="294668"/>
            <a:ext cx="9905998" cy="562582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Benefits of deep surveillance using A.I Cams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9443" y="1071155"/>
            <a:ext cx="10893287" cy="5005796"/>
          </a:xfrm>
        </p:spPr>
        <p:txBody>
          <a:bodyPr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Part 1:</a:t>
            </a:r>
          </a:p>
          <a:p>
            <a:pPr>
              <a:lnSpc>
                <a:spcPct val="200000"/>
              </a:lnSpc>
            </a:pP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Increasing </a:t>
            </a:r>
            <a:r>
              <a:rPr lang="en-IN" sz="1800" dirty="0">
                <a:latin typeface="Arial Rounded MT Bold" panose="020F0704030504030204" pitchFamily="34" charset="0"/>
                <a:cs typeface="Calibri" panose="020F0502020204030204" pitchFamily="34" charset="0"/>
              </a:rPr>
              <a:t>the security for women and children in public areas</a:t>
            </a:r>
          </a:p>
          <a:p>
            <a:pPr>
              <a:lnSpc>
                <a:spcPct val="200000"/>
              </a:lnSpc>
            </a:pPr>
            <a:r>
              <a:rPr lang="en-IN" sz="1800" dirty="0">
                <a:latin typeface="Arial Rounded MT Bold" panose="020F0704030504030204" pitchFamily="34" charset="0"/>
                <a:cs typeface="Calibri" panose="020F0502020204030204" pitchFamily="34" charset="0"/>
              </a:rPr>
              <a:t>Making offices more secured from </a:t>
            </a: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intruders</a:t>
            </a:r>
          </a:p>
          <a:p>
            <a:pPr>
              <a:lnSpc>
                <a:spcPct val="200000"/>
              </a:lnSpc>
            </a:pPr>
            <a:r>
              <a:rPr lang="en-IN" sz="1800" dirty="0">
                <a:latin typeface="Arial Rounded MT Bold" panose="020F0704030504030204" pitchFamily="34" charset="0"/>
                <a:cs typeface="Calibri" panose="020F0502020204030204" pitchFamily="34" charset="0"/>
              </a:rPr>
              <a:t>Security surveillance at </a:t>
            </a: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stores</a:t>
            </a:r>
          </a:p>
          <a:p>
            <a:pPr>
              <a:lnSpc>
                <a:spcPct val="200000"/>
              </a:lnSpc>
            </a:pPr>
            <a:r>
              <a:rPr lang="en-IN" sz="1800" dirty="0">
                <a:latin typeface="Arial Rounded MT Bold" panose="020F0704030504030204" pitchFamily="34" charset="0"/>
                <a:cs typeface="Calibri" panose="020F0502020204030204" pitchFamily="34" charset="0"/>
              </a:rPr>
              <a:t>Securing home by identifying the visitors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Part 2:</a:t>
            </a:r>
          </a:p>
          <a:p>
            <a:pPr>
              <a:lnSpc>
                <a:spcPct val="200000"/>
              </a:lnSpc>
            </a:pP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Detecting </a:t>
            </a: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suspicious </a:t>
            </a:r>
            <a:r>
              <a:rPr lang="en-IN" sz="1800" dirty="0">
                <a:latin typeface="Arial Rounded MT Bold" panose="020F0704030504030204" pitchFamily="34" charset="0"/>
                <a:cs typeface="Calibri" panose="020F0502020204030204" pitchFamily="34" charset="0"/>
              </a:rPr>
              <a:t>and most wanted criminals wandering </a:t>
            </a: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around in airports</a:t>
            </a: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/ </a:t>
            </a: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public areas </a:t>
            </a:r>
            <a:endParaRPr lang="en-IN" sz="1800" dirty="0">
              <a:latin typeface="Arial Rounded MT Bold" panose="020F07040305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IN" sz="1800" dirty="0" smtClean="0">
                <a:latin typeface="Arial Rounded MT Bold" panose="020F0704030504030204" pitchFamily="34" charset="0"/>
                <a:cs typeface="Calibri" panose="020F0502020204030204" pitchFamily="34" charset="0"/>
              </a:rPr>
              <a:t>Surveillance </a:t>
            </a:r>
            <a:r>
              <a:rPr lang="en-IN" sz="1800" dirty="0">
                <a:latin typeface="Arial Rounded MT Bold" panose="020F0704030504030204" pitchFamily="34" charset="0"/>
                <a:cs typeface="Calibri" panose="020F0502020204030204" pitchFamily="34" charset="0"/>
              </a:rPr>
              <a:t>of Militant Activities at the Country Borders </a:t>
            </a:r>
          </a:p>
          <a:p>
            <a:pPr>
              <a:lnSpc>
                <a:spcPct val="200000"/>
              </a:lnSpc>
            </a:pPr>
            <a:endParaRPr lang="en-IN" sz="1800" dirty="0">
              <a:latin typeface="Arial Rounded MT Bold" panose="020F07040305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309678" y="852986"/>
            <a:ext cx="5415597" cy="451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  <a:spcBef>
                <a:spcPts val="1000"/>
              </a:spcBef>
              <a:buSzPct val="125000"/>
            </a:pPr>
            <a:r>
              <a:rPr lang="en-IN" sz="2200" b="1" i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Alerting </a:t>
            </a:r>
            <a:r>
              <a:rPr lang="en-IN" sz="2200" b="1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cops or personal </a:t>
            </a:r>
            <a:r>
              <a:rPr lang="en-IN" sz="2200" b="1" i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security by…</a:t>
            </a:r>
            <a:endParaRPr lang="en-IN" sz="2200" b="1" i="1" dirty="0">
              <a:solidFill>
                <a:schemeClr val="accent6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6249" y="1415568"/>
            <a:ext cx="2148368" cy="143571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426432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3770" y="1422173"/>
            <a:ext cx="11288959" cy="5310824"/>
          </a:xfrm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Autofit/>
          </a:bodyPr>
          <a:lstStyle/>
          <a:p>
            <a:r>
              <a:rPr lang="en-IN" sz="2000" b="1" dirty="0">
                <a:latin typeface="Arial Rounded MT Bold" panose="020F0704030504030204" pitchFamily="34" charset="0"/>
              </a:rPr>
              <a:t>A Deep Learning Model Trained on my own by using 35,887 data set of images to predict the suspicious activities.</a:t>
            </a:r>
          </a:p>
          <a:p>
            <a:r>
              <a:rPr lang="en-IN" sz="2000" b="1" dirty="0">
                <a:latin typeface="Arial Rounded MT Bold" panose="020F0704030504030204" pitchFamily="34" charset="0"/>
              </a:rPr>
              <a:t>A Cam to check on the people around. </a:t>
            </a:r>
          </a:p>
          <a:p>
            <a:endParaRPr lang="en-IN" sz="1800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r>
              <a:rPr lang="en-IN" sz="2300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TECHNICAL Knowhow and knowledge required to build algorithms using…,</a:t>
            </a:r>
          </a:p>
          <a:p>
            <a:r>
              <a:rPr lang="en-IN" sz="2000" b="1" dirty="0">
                <a:latin typeface="Arial Rounded MT Bold" panose="020F0704030504030204" pitchFamily="34" charset="0"/>
              </a:rPr>
              <a:t>Deep Learning / Machine Learning </a:t>
            </a:r>
          </a:p>
          <a:p>
            <a:r>
              <a:rPr lang="en-IN" sz="2000" b="1" dirty="0">
                <a:latin typeface="Arial Rounded MT Bold" panose="020F0704030504030204" pitchFamily="34" charset="0"/>
              </a:rPr>
              <a:t>Python</a:t>
            </a:r>
          </a:p>
          <a:p>
            <a:r>
              <a:rPr lang="en-IN" sz="2000" b="1" dirty="0">
                <a:latin typeface="Arial Rounded MT Bold" panose="020F0704030504030204" pitchFamily="34" charset="0"/>
              </a:rPr>
              <a:t>CNN Algorithm</a:t>
            </a:r>
          </a:p>
          <a:p>
            <a:r>
              <a:rPr lang="en-IN" sz="2000" b="1" dirty="0">
                <a:latin typeface="Arial Rounded MT Bold" panose="020F0704030504030204" pitchFamily="34" charset="0"/>
              </a:rPr>
              <a:t>Tensorflow</a:t>
            </a:r>
          </a:p>
          <a:p>
            <a:r>
              <a:rPr lang="en-IN" sz="2000" b="1" dirty="0">
                <a:latin typeface="Arial Rounded MT Bold" panose="020F0704030504030204" pitchFamily="34" charset="0"/>
              </a:rPr>
              <a:t>Keras</a:t>
            </a:r>
          </a:p>
          <a:p>
            <a:r>
              <a:rPr lang="en-IN" sz="2000" b="1" dirty="0">
                <a:latin typeface="Arial Rounded MT Bold" panose="020F0704030504030204" pitchFamily="34" charset="0"/>
              </a:rPr>
              <a:t>Open CV</a:t>
            </a:r>
          </a:p>
          <a:p>
            <a:endParaRPr lang="en-IN" sz="1800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n-IN" sz="1800" dirty="0">
              <a:latin typeface="Arial Rounded MT Bold" panose="020F0704030504030204" pitchFamily="34" charset="0"/>
            </a:endParaRPr>
          </a:p>
          <a:p>
            <a:endParaRPr lang="en-IN" sz="1800" dirty="0">
              <a:latin typeface="Arial Rounded MT Bold" panose="020F0704030504030204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322388" y="294668"/>
            <a:ext cx="9905998" cy="562582"/>
          </a:xfrm>
          <a:prstGeom prst="rect">
            <a:avLst/>
          </a:prstGeom>
          <a:ln w="9525" cap="flat" cmpd="sng" algn="ctr">
            <a:noFill/>
            <a:prstDash val="solid"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TOOLS USED to build deep surveillance system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898560-7E2E-41E8-B2B8-5A7318455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1861" y="4820478"/>
            <a:ext cx="2854098" cy="1907338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3062398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BC6B1C8-B1BB-45EF-8F4A-C78D359ED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03304" y="-1"/>
            <a:ext cx="7288696" cy="68580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4B201B1-E52F-4B0E-B34D-C029092D2D64}"/>
              </a:ext>
            </a:extLst>
          </p:cNvPr>
          <p:cNvSpPr/>
          <p:nvPr/>
        </p:nvSpPr>
        <p:spPr>
          <a:xfrm>
            <a:off x="965072" y="1138535"/>
            <a:ext cx="4746611" cy="7232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1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Arial Rounded MT Bold" panose="020F0704030504030204" pitchFamily="34" charset="0"/>
              </a:rPr>
              <a:t>THANK YOU</a:t>
            </a:r>
            <a:endParaRPr lang="en-US" sz="4100" b="0" cap="none" spc="0" dirty="0">
              <a:ln w="0"/>
              <a:effectLst>
                <a:reflection blurRad="6350" stA="53000" endA="300" endPos="35500" dir="5400000" sy="-90000" algn="bl" rotWithShape="0"/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610114-7684-4074-AEC5-0E5A7ADE77D3}"/>
              </a:ext>
            </a:extLst>
          </p:cNvPr>
          <p:cNvSpPr txBox="1"/>
          <p:nvPr/>
        </p:nvSpPr>
        <p:spPr>
          <a:xfrm>
            <a:off x="-26504" y="2367175"/>
            <a:ext cx="4903304" cy="24006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SzPct val="100000"/>
            </a:pP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Rounded MT Bold" panose="020F0704030504030204" pitchFamily="34" charset="0"/>
              </a:rPr>
              <a:t>Mohit . CHVK</a:t>
            </a:r>
          </a:p>
          <a:p>
            <a:pPr algn="r">
              <a:spcBef>
                <a:spcPts val="600"/>
              </a:spcBef>
              <a:buSzPct val="100000"/>
            </a:pPr>
            <a:endParaRPr lang="en-US" sz="2800" dirty="0">
              <a:solidFill>
                <a:schemeClr val="accent6">
                  <a:lumMod val="60000"/>
                  <a:lumOff val="40000"/>
                </a:schemeClr>
              </a:solidFill>
              <a:latin typeface="Arial Rounded MT Bold" panose="020F0704030504030204" pitchFamily="34" charset="0"/>
            </a:endParaRPr>
          </a:p>
          <a:p>
            <a:pPr algn="r">
              <a:spcBef>
                <a:spcPts val="600"/>
              </a:spcBef>
              <a:buSzPct val="100000"/>
            </a:pPr>
            <a:r>
              <a:rPr lang="en-US" dirty="0">
                <a:latin typeface="Arial Rounded MT Bold" panose="020F0704030504030204" pitchFamily="34" charset="0"/>
              </a:rPr>
              <a:t>Email : </a:t>
            </a:r>
            <a:r>
              <a:rPr lang="en-US" dirty="0">
                <a:latin typeface="Arial Rounded MT Bold" panose="020F07040305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Mohit.Chvk@Gmail.com</a:t>
            </a:r>
            <a:endParaRPr lang="en-US" dirty="0">
              <a:latin typeface="Arial Rounded MT Bold" panose="020F0704030504030204" pitchFamily="34" charset="0"/>
            </a:endParaRPr>
          </a:p>
          <a:p>
            <a:pPr algn="r"/>
            <a:endParaRPr lang="en-US" dirty="0">
              <a:latin typeface="Arial Rounded MT Bold" panose="020F0704030504030204" pitchFamily="34" charset="0"/>
            </a:endParaRPr>
          </a:p>
          <a:p>
            <a:pPr algn="r"/>
            <a:endParaRPr lang="en-US" dirty="0">
              <a:latin typeface="Arial Rounded MT Bold" panose="020F0704030504030204" pitchFamily="34" charset="0"/>
            </a:endParaRPr>
          </a:p>
          <a:p>
            <a:pPr algn="r"/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Rounded MT Bold" panose="020F0704030504030204" pitchFamily="34" charset="0"/>
              </a:rPr>
              <a:t>Linked in : </a:t>
            </a:r>
            <a:r>
              <a:rPr lang="en-US" dirty="0">
                <a:latin typeface="Arial Rounded MT Bold" panose="020F07040305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http://www.linkedin.com/in/mohit9999</a:t>
            </a:r>
            <a:endParaRPr lang="en-US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404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603</TotalTime>
  <Words>224</Words>
  <Application>Microsoft Office PowerPoint</Application>
  <PresentationFormat>Widescreen</PresentationFormat>
  <Paragraphs>40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Arial Rounded MT Bold</vt:lpstr>
      <vt:lpstr>Calibri</vt:lpstr>
      <vt:lpstr>Source Sans Pro</vt:lpstr>
      <vt:lpstr>Trebuchet MS</vt:lpstr>
      <vt:lpstr>Tw Cen MT</vt:lpstr>
      <vt:lpstr>Circuit</vt:lpstr>
      <vt:lpstr>PowerPoint Presentation</vt:lpstr>
      <vt:lpstr>Quick introduction about myself</vt:lpstr>
      <vt:lpstr>Currently…. </vt:lpstr>
      <vt:lpstr>Benefits of deep surveillance using A.I Cams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A.i. CAm</dc:title>
  <dc:creator>MOHIT CHVK</dc:creator>
  <cp:lastModifiedBy>MOHIT CHVK</cp:lastModifiedBy>
  <cp:revision>131</cp:revision>
  <dcterms:created xsi:type="dcterms:W3CDTF">2020-07-04T10:55:14Z</dcterms:created>
  <dcterms:modified xsi:type="dcterms:W3CDTF">2020-07-05T06:49:00Z</dcterms:modified>
</cp:coreProperties>
</file>

<file path=docProps/thumbnail.jpeg>
</file>